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5" r:id="rId5"/>
    <p:sldId id="259" r:id="rId6"/>
    <p:sldId id="260" r:id="rId7"/>
    <p:sldId id="277" r:id="rId8"/>
    <p:sldId id="28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8" r:id="rId17"/>
    <p:sldId id="269" r:id="rId18"/>
    <p:sldId id="270" r:id="rId19"/>
    <p:sldId id="258" r:id="rId20"/>
    <p:sldId id="281" r:id="rId21"/>
    <p:sldId id="279" r:id="rId22"/>
    <p:sldId id="282" r:id="rId23"/>
    <p:sldId id="273" r:id="rId24"/>
    <p:sldId id="27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88" autoAdjust="0"/>
  </p:normalViewPr>
  <p:slideViewPr>
    <p:cSldViewPr>
      <p:cViewPr varScale="1">
        <p:scale>
          <a:sx n="65" d="100"/>
          <a:sy n="65" d="100"/>
        </p:scale>
        <p:origin x="107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D3909-A746-4BE9-96BE-BCD7458BFB3F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2962D-0ADC-4774-87F5-8E0A8F749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12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우리어디가영입니다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개발한 서비스는 코로나 정보를 반영한 지도 서비스</a:t>
            </a:r>
            <a:r>
              <a:rPr lang="en-US" altLang="ko-KR" dirty="0"/>
              <a:t>, </a:t>
            </a:r>
            <a:r>
              <a:rPr lang="ko-KR" altLang="en-US" dirty="0" err="1"/>
              <a:t>코지도입니다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장소 상세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장소에 대한 상세정보를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아이콘을 통해 세부지침을 한눈에 확인할 수 있으며 아이콘에 대한 정보는 물음표 버튼을 통해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장소에 대해 좋아요 및 리뷰를 작성할 수 </a:t>
            </a:r>
            <a:r>
              <a:rPr lang="ko-KR" altLang="en-US" dirty="0" err="1"/>
              <a:t>잇으며</a:t>
            </a:r>
            <a:r>
              <a:rPr lang="en-US" altLang="ko-KR" dirty="0"/>
              <a:t> </a:t>
            </a:r>
            <a:r>
              <a:rPr lang="ko-KR" altLang="en-US" dirty="0"/>
              <a:t>해당 장소에 대한 정보 수정 또한 요청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79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정보 제공 페이지 입니다</a:t>
            </a:r>
            <a:r>
              <a:rPr lang="en-US" altLang="ko-KR" dirty="0"/>
              <a:t>. </a:t>
            </a:r>
            <a:r>
              <a:rPr lang="ko-KR" altLang="en-US" dirty="0"/>
              <a:t>일일 </a:t>
            </a:r>
            <a:r>
              <a:rPr lang="ko-KR" altLang="en-US" dirty="0" err="1"/>
              <a:t>확진자</a:t>
            </a:r>
            <a:r>
              <a:rPr lang="ko-KR" altLang="en-US" dirty="0"/>
              <a:t> 및 누적 </a:t>
            </a:r>
            <a:r>
              <a:rPr lang="ko-KR" altLang="en-US" dirty="0" err="1"/>
              <a:t>확진자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지역별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ko-KR" altLang="en-US" dirty="0" err="1"/>
              <a:t>정보등</a:t>
            </a:r>
            <a:endParaRPr lang="en-US" altLang="ko-KR" dirty="0"/>
          </a:p>
          <a:p>
            <a:r>
              <a:rPr lang="ko-KR" altLang="en-US" dirty="0"/>
              <a:t>다양한 코로나 정보를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9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회원가입 기능입니다</a:t>
            </a:r>
            <a:r>
              <a:rPr lang="en-US" altLang="ko-KR" dirty="0"/>
              <a:t>. </a:t>
            </a:r>
            <a:r>
              <a:rPr lang="ko-KR" altLang="en-US" dirty="0"/>
              <a:t>회원가입시 이메일 인증을 필수로 </a:t>
            </a:r>
            <a:r>
              <a:rPr lang="ko-KR" altLang="en-US" dirty="0" err="1"/>
              <a:t>진행해야하며</a:t>
            </a:r>
            <a:r>
              <a:rPr lang="en-US" altLang="ko-KR" dirty="0"/>
              <a:t>, (</a:t>
            </a:r>
            <a:r>
              <a:rPr lang="ko-KR" altLang="en-US" dirty="0"/>
              <a:t>다음페이지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3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이메일로 온 링크를 클릭시에 인증키를 인증페이지에 넘겨 인증을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8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자신이 누른 좋아요 및 리뷰를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로그아웃 및 회원탈퇴도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69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코지도의 시스템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00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를 사용하여 배포하였으며 위치정보를 사용하기 위해선 </a:t>
            </a:r>
            <a:r>
              <a:rPr lang="en-US" altLang="ko-KR" dirty="0" err="1"/>
              <a:t>ssl</a:t>
            </a:r>
            <a:r>
              <a:rPr lang="en-US" altLang="ko-KR" dirty="0"/>
              <a:t> </a:t>
            </a:r>
            <a:r>
              <a:rPr lang="ko-KR" altLang="en-US" dirty="0"/>
              <a:t>인증이 필요하여 </a:t>
            </a:r>
            <a:r>
              <a:rPr lang="en-US" altLang="ko-KR" dirty="0"/>
              <a:t>443 </a:t>
            </a:r>
            <a:r>
              <a:rPr lang="ko-KR" altLang="en-US" dirty="0"/>
              <a:t>포트를 열어 연결하였습니다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스프링 부트와 마리아 </a:t>
            </a:r>
            <a:r>
              <a:rPr lang="ko-KR" altLang="en-US" dirty="0" err="1"/>
              <a:t>디비는</a:t>
            </a:r>
            <a:r>
              <a:rPr lang="ko-KR" altLang="en-US" dirty="0"/>
              <a:t> </a:t>
            </a:r>
            <a:r>
              <a:rPr lang="ko-KR" altLang="en-US" dirty="0" err="1"/>
              <a:t>도커의</a:t>
            </a:r>
            <a:r>
              <a:rPr lang="ko-KR" altLang="en-US" dirty="0"/>
              <a:t> 컨테이너 위에 올려 실행하였습니다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41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코지도의 서비스 구조도 입니다</a:t>
            </a:r>
            <a:r>
              <a:rPr lang="en-US" altLang="ko-KR" dirty="0"/>
              <a:t>. </a:t>
            </a:r>
            <a:r>
              <a:rPr lang="ko-KR" altLang="en-US" dirty="0"/>
              <a:t>거리두기 단계에 대한 정보를 크롤링해오며 스프링 부트에서 서비스 데이터를 관리합니다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373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코지도의 기대효과입니다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일일 </a:t>
            </a:r>
            <a:r>
              <a:rPr lang="ko-KR" altLang="en-US" dirty="0" err="1"/>
              <a:t>확진자</a:t>
            </a:r>
            <a:r>
              <a:rPr lang="ko-KR" altLang="en-US" dirty="0"/>
              <a:t> 및 거리두기 단계 등 코로나 관련정보를 한눈에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장소별</a:t>
            </a:r>
            <a:r>
              <a:rPr lang="ko-KR" altLang="en-US" dirty="0"/>
              <a:t> 세부 지침을 </a:t>
            </a:r>
            <a:r>
              <a:rPr lang="ko-KR" altLang="en-US" dirty="0" err="1"/>
              <a:t>제공함으로서</a:t>
            </a:r>
            <a:r>
              <a:rPr lang="ko-KR" altLang="en-US" dirty="0"/>
              <a:t> 정확한 장소 정보로 사용자 접근성을 향상시킵니다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갈 수 있는 장소와 가지 못하는 장소에 대해 지도에 다르게 표시하여 편의성을 향상 시킬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별점과</a:t>
            </a:r>
            <a:r>
              <a:rPr lang="ko-KR" altLang="en-US" dirty="0"/>
              <a:t> 리뷰를 통한 </a:t>
            </a:r>
            <a:r>
              <a:rPr lang="ko-KR" altLang="en-US" dirty="0" err="1"/>
              <a:t>사용자간의</a:t>
            </a:r>
            <a:r>
              <a:rPr lang="ko-KR" altLang="en-US" dirty="0"/>
              <a:t> 장소 정보 공유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1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개발배경</a:t>
            </a:r>
            <a:r>
              <a:rPr lang="en-US" altLang="ko-KR" dirty="0"/>
              <a:t>, </a:t>
            </a:r>
            <a:r>
              <a:rPr lang="ko-KR" altLang="en-US" dirty="0"/>
              <a:t>기능설명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 err="1"/>
              <a:t>느낀점</a:t>
            </a:r>
            <a:r>
              <a:rPr lang="ko-KR" altLang="en-US" dirty="0"/>
              <a:t> 순으로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ko-KR" altLang="en-US" dirty="0" err="1"/>
              <a:t>개발배경입니다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사진은 해당 날짜의 지역별 코로나 거리두기 단계가 표시된 지도들입니다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주마다 지역별 거리두기 단계가 바뀌며</a:t>
            </a:r>
            <a:r>
              <a:rPr lang="en-US" altLang="ko-KR" dirty="0"/>
              <a:t>, </a:t>
            </a:r>
            <a:r>
              <a:rPr lang="ko-KR" altLang="en-US" dirty="0"/>
              <a:t>세부적인 </a:t>
            </a:r>
            <a:r>
              <a:rPr lang="ko-KR" altLang="en-US" dirty="0" err="1"/>
              <a:t>지침또한</a:t>
            </a:r>
            <a:r>
              <a:rPr lang="ko-KR" altLang="en-US" dirty="0"/>
              <a:t> 수정됩니다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8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매번 바뀌는 세부 지침에 대해서 잘 숙지하기 힘들며 이러한 불편함에서 장소별로 지침들을 보기 쉽게 제공하면 좋겠다고 생각하였습니다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4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지도에 코로나 정보가 합쳐진 코지도가 탄생하였습니다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코지도는 지역에 따른 코로나 거리두기 단계를 반영한 지도 서비스와 </a:t>
            </a:r>
            <a:r>
              <a:rPr lang="ko-KR" altLang="en-US" dirty="0" err="1"/>
              <a:t>장소별</a:t>
            </a:r>
            <a:r>
              <a:rPr lang="ko-KR" altLang="en-US" dirty="0"/>
              <a:t> 세부지침</a:t>
            </a:r>
            <a:r>
              <a:rPr lang="en-US" altLang="ko-KR" dirty="0"/>
              <a:t>, </a:t>
            </a:r>
            <a:r>
              <a:rPr lang="ko-KR" altLang="en-US" dirty="0"/>
              <a:t>일일 </a:t>
            </a:r>
            <a:r>
              <a:rPr lang="ko-KR" altLang="en-US" dirty="0" err="1"/>
              <a:t>확진자</a:t>
            </a:r>
            <a:r>
              <a:rPr lang="ko-KR" altLang="en-US" dirty="0"/>
              <a:t> 등 코로나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4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코지도의 기능들을 자세하게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9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화면은 </a:t>
            </a:r>
            <a:r>
              <a:rPr lang="ko-KR" altLang="en-US" dirty="0" err="1"/>
              <a:t>메인화면입니다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로고아래 오늘 </a:t>
            </a:r>
            <a:r>
              <a:rPr lang="ko-KR" altLang="en-US" dirty="0" err="1"/>
              <a:t>확진자</a:t>
            </a:r>
            <a:r>
              <a:rPr lang="ko-KR" altLang="en-US" dirty="0"/>
              <a:t> 정보에 대해 실시간으로 제공하며 현재 위치를 기반으로 지역 및 거리두기 단계가 설정됩니다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필요에 따라 지역 및 거리두기 단계를 변경할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검색을 할 때에는 </a:t>
            </a:r>
            <a:r>
              <a:rPr lang="ko-KR" altLang="en-US" dirty="0" err="1"/>
              <a:t>검색창</a:t>
            </a:r>
            <a:r>
              <a:rPr lang="ko-KR" altLang="en-US" dirty="0"/>
              <a:t> 및 카테고리 버튼으로 바로 검색할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7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검색 결과에 대한 리스트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거리순으로 제공되며 이름</a:t>
            </a:r>
            <a:r>
              <a:rPr lang="en-US" altLang="ko-KR" dirty="0"/>
              <a:t>, </a:t>
            </a:r>
            <a:r>
              <a:rPr lang="ko-KR" altLang="en-US" dirty="0"/>
              <a:t>위치 거리 등 장소에 대한 간략한 정보가 나타납니다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검색창</a:t>
            </a:r>
            <a:r>
              <a:rPr lang="ko-KR" altLang="en-US" dirty="0"/>
              <a:t> 옆 지도 버튼을 누르면 지도화면으로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3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다음이 검색결과 지도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결과들이 마커로 표시되며 </a:t>
            </a:r>
            <a:r>
              <a:rPr lang="ko-KR" altLang="en-US" dirty="0" err="1"/>
              <a:t>클릭시</a:t>
            </a:r>
            <a:r>
              <a:rPr lang="ko-KR" altLang="en-US" dirty="0"/>
              <a:t> 장소 이름을 확인하고 상세정보로 이동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집합금지 장소는 회색으로 갈 수 있는 장소들과 차별화 되어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2962D-0ADC-4774-87F5-8E0A8F7490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4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Relationship Id="rId1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9.png"/><Relationship Id="rId5" Type="http://schemas.openxmlformats.org/officeDocument/2006/relationships/image" Target="../media/image50.png"/><Relationship Id="rId15" Type="http://schemas.openxmlformats.org/officeDocument/2006/relationships/image" Target="../media/image82.gif"/><Relationship Id="rId10" Type="http://schemas.openxmlformats.org/officeDocument/2006/relationships/image" Target="../media/image78.png"/><Relationship Id="rId4" Type="http://schemas.openxmlformats.org/officeDocument/2006/relationships/image" Target="../media/image49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8.png"/><Relationship Id="rId3" Type="http://schemas.openxmlformats.org/officeDocument/2006/relationships/image" Target="../media/image6.png"/><Relationship Id="rId7" Type="http://schemas.openxmlformats.org/officeDocument/2006/relationships/image" Target="../media/image83.png"/><Relationship Id="rId12" Type="http://schemas.openxmlformats.org/officeDocument/2006/relationships/image" Target="../media/image8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6.png"/><Relationship Id="rId5" Type="http://schemas.openxmlformats.org/officeDocument/2006/relationships/image" Target="../media/image50.png"/><Relationship Id="rId10" Type="http://schemas.openxmlformats.org/officeDocument/2006/relationships/image" Target="../media/image85.png"/><Relationship Id="rId4" Type="http://schemas.openxmlformats.org/officeDocument/2006/relationships/image" Target="../media/image4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2.png"/><Relationship Id="rId5" Type="http://schemas.openxmlformats.org/officeDocument/2006/relationships/image" Target="../media/image50.png"/><Relationship Id="rId10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8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49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3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35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9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5" Type="http://schemas.openxmlformats.org/officeDocument/2006/relationships/image" Target="../media/image137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8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6.png"/><Relationship Id="rId9" Type="http://schemas.openxmlformats.org/officeDocument/2006/relationships/image" Target="../media/image109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8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4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6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6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7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8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5" Type="http://schemas.openxmlformats.org/officeDocument/2006/relationships/image" Target="../media/image50.png"/><Relationship Id="rId10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5" y="803626"/>
            <a:ext cx="1361905" cy="5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319232"/>
            <a:ext cx="2676190" cy="6761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402" y="8205819"/>
            <a:ext cx="11638095" cy="1361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008" y="5484545"/>
            <a:ext cx="2323810" cy="39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1023" y="5975815"/>
            <a:ext cx="9000000" cy="2733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63228"/>
            <a:ext cx="304760" cy="8972112"/>
            <a:chOff x="17601762" y="663228"/>
            <a:chExt cx="304760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44004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58467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30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47647" y="3649518"/>
            <a:ext cx="8314286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7647" y="5086061"/>
            <a:ext cx="7695238" cy="8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47647" y="6478366"/>
            <a:ext cx="8571429" cy="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6391" y="7769617"/>
            <a:ext cx="8647619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95480" y="2033898"/>
            <a:ext cx="3602295" cy="7360775"/>
            <a:chOff x="1795480" y="2033898"/>
            <a:chExt cx="3602295" cy="73607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480" y="2033898"/>
              <a:ext cx="3602295" cy="7360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2297" y="1685714"/>
            <a:ext cx="5229054" cy="830976"/>
            <a:chOff x="8252297" y="1685714"/>
            <a:chExt cx="5229054" cy="8309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2297" y="1685714"/>
              <a:ext cx="5229054" cy="8309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0388" y="1770159"/>
            <a:ext cx="3866667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47355"/>
            <a:ext cx="304760" cy="8972112"/>
            <a:chOff x="17601762" y="647355"/>
            <a:chExt cx="304760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2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7335" y="3187668"/>
            <a:ext cx="6980952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7964" y="5933297"/>
            <a:ext cx="6476190" cy="8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2378" y="4574316"/>
            <a:ext cx="8428571" cy="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1811" y="7324640"/>
            <a:ext cx="9790476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2297" y="1685714"/>
            <a:ext cx="5229054" cy="830976"/>
            <a:chOff x="8252297" y="1685714"/>
            <a:chExt cx="5229054" cy="8309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2297" y="1685714"/>
              <a:ext cx="5229054" cy="8309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0388" y="1770159"/>
            <a:ext cx="4076190" cy="780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95500"/>
            <a:ext cx="3556731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47355"/>
            <a:ext cx="304760" cy="8972112"/>
            <a:chOff x="17601762" y="647355"/>
            <a:chExt cx="304760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341904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7019" y="4095041"/>
            <a:ext cx="9361905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7019" y="5503013"/>
            <a:ext cx="7695238" cy="8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7019" y="6961984"/>
            <a:ext cx="8561905" cy="8190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04" y="2054912"/>
            <a:ext cx="3562350" cy="7355788"/>
          </a:xfrm>
          <a:prstGeom prst="rect">
            <a:avLst/>
          </a:prstGeom>
        </p:spPr>
      </p:pic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942E6E90-6EEA-40C7-A8A6-279A6FFA8824}"/>
              </a:ext>
            </a:extLst>
          </p:cNvPr>
          <p:cNvGrpSpPr/>
          <p:nvPr/>
        </p:nvGrpSpPr>
        <p:grpSpPr>
          <a:xfrm>
            <a:off x="7849255" y="2599245"/>
            <a:ext cx="5866831" cy="830976"/>
            <a:chOff x="8063542" y="587035"/>
            <a:chExt cx="5866831" cy="830976"/>
          </a:xfrm>
        </p:grpSpPr>
        <p:pic>
          <p:nvPicPr>
            <p:cNvPr id="21" name="Object 28">
              <a:extLst>
                <a:ext uri="{FF2B5EF4-FFF2-40B4-BE49-F238E27FC236}">
                  <a16:creationId xmlns:a16="http://schemas.microsoft.com/office/drawing/2014/main" id="{E0E6CC7B-6A28-4987-973A-F6EB0864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3542" y="587035"/>
              <a:ext cx="5866831" cy="830976"/>
            </a:xfrm>
            <a:prstGeom prst="rect">
              <a:avLst/>
            </a:prstGeom>
          </p:spPr>
        </p:pic>
      </p:grpSp>
      <p:pic>
        <p:nvPicPr>
          <p:cNvPr id="22" name="Object 30">
            <a:extLst>
              <a:ext uri="{FF2B5EF4-FFF2-40B4-BE49-F238E27FC236}">
                <a16:creationId xmlns:a16="http://schemas.microsoft.com/office/drawing/2014/main" id="{A4A4670E-18BD-4629-A301-94E451846DF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67822" y="2674166"/>
            <a:ext cx="5485714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63228"/>
            <a:ext cx="304760" cy="8956239"/>
            <a:chOff x="17601762" y="663228"/>
            <a:chExt cx="304760" cy="895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58467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34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5709" y="1208271"/>
            <a:ext cx="4348961" cy="8803803"/>
            <a:chOff x="2485709" y="1208271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5709" y="1208271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2573" y="5381402"/>
            <a:ext cx="6914286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82667" y="3657788"/>
            <a:ext cx="5229054" cy="830976"/>
            <a:chOff x="8482667" y="3657788"/>
            <a:chExt cx="5229054" cy="8309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2667" y="3657788"/>
              <a:ext cx="5229054" cy="8309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7328" y="3747274"/>
            <a:ext cx="3371429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10260" y="2146893"/>
            <a:ext cx="3602906" cy="7273446"/>
            <a:chOff x="2810260" y="2146893"/>
            <a:chExt cx="3602906" cy="72734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0260" y="2146893"/>
              <a:ext cx="3602906" cy="727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63228"/>
            <a:ext cx="380943" cy="8956239"/>
            <a:chOff x="17563667" y="663228"/>
            <a:chExt cx="380943" cy="895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96990" y="625134"/>
              <a:ext cx="485714" cy="4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34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0744" y="1204556"/>
            <a:ext cx="4348961" cy="8803803"/>
            <a:chOff x="960744" y="1204556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744" y="1204556"/>
              <a:ext cx="4348961" cy="8803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224" y="2069267"/>
            <a:ext cx="3594857" cy="7366082"/>
            <a:chOff x="1309224" y="2069267"/>
            <a:chExt cx="3594857" cy="73660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224" y="2069267"/>
              <a:ext cx="3594857" cy="7366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127" y="1204556"/>
            <a:ext cx="4348961" cy="8803803"/>
            <a:chOff x="5836127" y="1204556"/>
            <a:chExt cx="4348961" cy="8803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6127" y="1204556"/>
              <a:ext cx="4348961" cy="88038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65425" y="2092815"/>
            <a:ext cx="3587143" cy="7323809"/>
            <a:chOff x="6165425" y="2092815"/>
            <a:chExt cx="3587143" cy="73238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5425" y="2092815"/>
              <a:ext cx="3587143" cy="73238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3570" y="5381401"/>
            <a:ext cx="7200000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73665" y="3657788"/>
            <a:ext cx="5229054" cy="830976"/>
            <a:chOff x="10973665" y="3657788"/>
            <a:chExt cx="5229054" cy="8309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3665" y="3657788"/>
              <a:ext cx="5229054" cy="8309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18330" y="3718702"/>
            <a:ext cx="3619048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0" y="647355"/>
            <a:ext cx="349198" cy="8972112"/>
            <a:chOff x="17579540" y="647355"/>
            <a:chExt cx="349198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85880" y="614023"/>
              <a:ext cx="48571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168571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7021" y="4133783"/>
            <a:ext cx="7200000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7020" y="5541751"/>
            <a:ext cx="6695238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6586" y="2030024"/>
            <a:ext cx="3587571" cy="7368523"/>
            <a:chOff x="1766586" y="2030024"/>
            <a:chExt cx="3587571" cy="73685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6586" y="2030024"/>
              <a:ext cx="3587571" cy="7368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2297" y="2533333"/>
            <a:ext cx="5229054" cy="830976"/>
            <a:chOff x="8252297" y="2533333"/>
            <a:chExt cx="5229054" cy="8309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2297" y="2533333"/>
              <a:ext cx="5229054" cy="8309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1816" y="2627302"/>
            <a:ext cx="3590476" cy="7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67021" y="6951632"/>
            <a:ext cx="7133333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426" y="2915836"/>
            <a:ext cx="1942857" cy="21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724042"/>
            <a:ext cx="7780952" cy="1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01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63228"/>
            <a:ext cx="304760" cy="8956239"/>
            <a:chOff x="17601762" y="663228"/>
            <a:chExt cx="304760" cy="895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11283" y="8123369"/>
              <a:ext cx="2819048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58467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7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3121" y="4406394"/>
            <a:ext cx="3721728" cy="4067486"/>
            <a:chOff x="1923121" y="4406394"/>
            <a:chExt cx="3721728" cy="40674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3121" y="4406394"/>
              <a:ext cx="3721728" cy="4067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8559" y="2014566"/>
            <a:ext cx="9174128" cy="6459314"/>
            <a:chOff x="7058559" y="2014566"/>
            <a:chExt cx="9174128" cy="6459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559" y="2014566"/>
              <a:ext cx="9174128" cy="6459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6483" y="4107181"/>
            <a:ext cx="1352381" cy="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56430" y="1701584"/>
            <a:ext cx="1542857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1642" y="5318522"/>
            <a:ext cx="3085714" cy="1728000"/>
            <a:chOff x="2241128" y="5966926"/>
            <a:chExt cx="3085714" cy="1728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128" y="5966926"/>
              <a:ext cx="3085714" cy="1728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1097" y="7421349"/>
            <a:ext cx="1533333" cy="7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36344" y="6624134"/>
            <a:ext cx="5746846" cy="1578167"/>
            <a:chOff x="7536344" y="6624134"/>
            <a:chExt cx="5746846" cy="1578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6344" y="6624134"/>
              <a:ext cx="5746846" cy="1578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66910" y="6882293"/>
            <a:ext cx="3085714" cy="898698"/>
            <a:chOff x="8866910" y="6882293"/>
            <a:chExt cx="3085714" cy="8986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6910" y="6882293"/>
              <a:ext cx="3085714" cy="8986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76872" y="7753059"/>
            <a:ext cx="1209524" cy="361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66437" y="2437177"/>
            <a:ext cx="2420150" cy="5765124"/>
            <a:chOff x="13466437" y="2437177"/>
            <a:chExt cx="2420150" cy="57651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66437" y="2437177"/>
              <a:ext cx="2420150" cy="576512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56037" y="2935934"/>
            <a:ext cx="1142857" cy="3333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003100" y="3506952"/>
            <a:ext cx="1346824" cy="1147294"/>
            <a:chOff x="14003100" y="3506952"/>
            <a:chExt cx="1346824" cy="11472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3100" y="3506952"/>
              <a:ext cx="1346824" cy="11472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88090" y="6245047"/>
            <a:ext cx="1976843" cy="1016843"/>
            <a:chOff x="13688090" y="6245047"/>
            <a:chExt cx="1976843" cy="10168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88090" y="6245047"/>
              <a:ext cx="1976843" cy="10168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49646" y="6884474"/>
            <a:ext cx="2387824" cy="458133"/>
            <a:chOff x="5149646" y="6884474"/>
            <a:chExt cx="2387824" cy="4581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320000">
              <a:off x="5149646" y="6884474"/>
              <a:ext cx="2387824" cy="4581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3072" y="2506009"/>
            <a:ext cx="4020117" cy="3968292"/>
            <a:chOff x="7536344" y="2437177"/>
            <a:chExt cx="5746846" cy="40371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6344" y="2437177"/>
              <a:ext cx="5746846" cy="4037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9594" y="3792129"/>
            <a:ext cx="2315750" cy="1299045"/>
            <a:chOff x="9790017" y="3745605"/>
            <a:chExt cx="3310416" cy="13215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90017" y="3745605"/>
              <a:ext cx="3310416" cy="132157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49487" y="2996262"/>
            <a:ext cx="799468" cy="3276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69026" y="3877785"/>
            <a:ext cx="942150" cy="1127733"/>
            <a:chOff x="7687807" y="3832747"/>
            <a:chExt cx="1346824" cy="11472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7807" y="3832747"/>
              <a:ext cx="1346824" cy="11472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70906" y="4198025"/>
            <a:ext cx="568688" cy="487252"/>
            <a:chOff x="8977065" y="4158542"/>
            <a:chExt cx="812952" cy="49570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77065" y="4158542"/>
              <a:ext cx="812952" cy="4957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12140" y="5472408"/>
            <a:ext cx="1743656" cy="401955"/>
            <a:chOff x="12712140" y="5472408"/>
            <a:chExt cx="1743656" cy="40195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3300000">
              <a:off x="12712140" y="5472408"/>
              <a:ext cx="1743656" cy="4019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70036" y="5145219"/>
            <a:ext cx="812952" cy="495704"/>
            <a:chOff x="14270036" y="5145219"/>
            <a:chExt cx="812952" cy="4957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4270036" y="5145219"/>
              <a:ext cx="812952" cy="4957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23121" y="2014566"/>
            <a:ext cx="3721728" cy="2152458"/>
            <a:chOff x="1923121" y="2014566"/>
            <a:chExt cx="3721728" cy="215245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23121" y="2014566"/>
              <a:ext cx="3721728" cy="215245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16404" y="1715353"/>
            <a:ext cx="1628571" cy="77142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00394" y="2437177"/>
            <a:ext cx="2167183" cy="736656"/>
            <a:chOff x="2700394" y="2437177"/>
            <a:chExt cx="2167183" cy="73665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00394" y="2437177"/>
              <a:ext cx="2167183" cy="7366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361470" y="3326733"/>
            <a:ext cx="2845030" cy="700050"/>
            <a:chOff x="2361470" y="3326733"/>
            <a:chExt cx="2845030" cy="70005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61470" y="3326733"/>
              <a:ext cx="2845030" cy="7000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683696" y="1294973"/>
            <a:ext cx="1420247" cy="1444990"/>
            <a:chOff x="11645623" y="1388054"/>
            <a:chExt cx="1420247" cy="14449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45623" y="1388054"/>
              <a:ext cx="1420247" cy="1444990"/>
            </a:xfrm>
            <a:prstGeom prst="rect">
              <a:avLst/>
            </a:prstGeom>
          </p:spPr>
        </p:pic>
      </p:grpSp>
      <p:grpSp>
        <p:nvGrpSpPr>
          <p:cNvPr id="58" name="그룹 1008">
            <a:extLst>
              <a:ext uri="{FF2B5EF4-FFF2-40B4-BE49-F238E27FC236}">
                <a16:creationId xmlns:a16="http://schemas.microsoft.com/office/drawing/2014/main" id="{EAC386A1-0E2C-4482-9AD1-1C29670EB97C}"/>
              </a:ext>
            </a:extLst>
          </p:cNvPr>
          <p:cNvGrpSpPr/>
          <p:nvPr/>
        </p:nvGrpSpPr>
        <p:grpSpPr>
          <a:xfrm>
            <a:off x="7531355" y="2526763"/>
            <a:ext cx="1612646" cy="3968292"/>
            <a:chOff x="7536344" y="2437177"/>
            <a:chExt cx="5746846" cy="4037124"/>
          </a:xfrm>
        </p:grpSpPr>
        <p:pic>
          <p:nvPicPr>
            <p:cNvPr id="60" name="Object 29">
              <a:extLst>
                <a:ext uri="{FF2B5EF4-FFF2-40B4-BE49-F238E27FC236}">
                  <a16:creationId xmlns:a16="http://schemas.microsoft.com/office/drawing/2014/main" id="{86560418-88FB-402D-B97E-C74BF511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6344" y="2437177"/>
              <a:ext cx="5746846" cy="4037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27131" y="5262802"/>
            <a:ext cx="368203" cy="1445293"/>
            <a:chOff x="11708847" y="8306593"/>
            <a:chExt cx="368203" cy="144529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7820000">
              <a:off x="11170302" y="8845138"/>
              <a:ext cx="1445293" cy="368203"/>
            </a:xfrm>
            <a:prstGeom prst="rect">
              <a:avLst/>
            </a:prstGeom>
          </p:spPr>
        </p:pic>
      </p:grpSp>
      <p:grpSp>
        <p:nvGrpSpPr>
          <p:cNvPr id="61" name="그룹 1015">
            <a:extLst>
              <a:ext uri="{FF2B5EF4-FFF2-40B4-BE49-F238E27FC236}">
                <a16:creationId xmlns:a16="http://schemas.microsoft.com/office/drawing/2014/main" id="{2ABA0218-B9BD-4CA0-82E3-E624DA2CF182}"/>
              </a:ext>
            </a:extLst>
          </p:cNvPr>
          <p:cNvGrpSpPr/>
          <p:nvPr/>
        </p:nvGrpSpPr>
        <p:grpSpPr>
          <a:xfrm rot="18299423">
            <a:off x="8436622" y="5530462"/>
            <a:ext cx="368203" cy="1183107"/>
            <a:chOff x="11708847" y="8306593"/>
            <a:chExt cx="368203" cy="1445293"/>
          </a:xfrm>
        </p:grpSpPr>
        <p:pic>
          <p:nvPicPr>
            <p:cNvPr id="63" name="Object 52">
              <a:extLst>
                <a:ext uri="{FF2B5EF4-FFF2-40B4-BE49-F238E27FC236}">
                  <a16:creationId xmlns:a16="http://schemas.microsoft.com/office/drawing/2014/main" id="{13C28103-1D88-409F-AB47-6FBCA5B4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7820000">
              <a:off x="11170302" y="8845138"/>
              <a:ext cx="1445293" cy="36820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FC8B569-E0BE-431B-8303-C2D351E139D0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7500" r="61752" b="17615"/>
          <a:stretch/>
        </p:blipFill>
        <p:spPr>
          <a:xfrm>
            <a:off x="7712567" y="3606334"/>
            <a:ext cx="1343304" cy="1600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2632" y="1775196"/>
            <a:ext cx="3354128" cy="1886697"/>
            <a:chOff x="2622632" y="1775196"/>
            <a:chExt cx="3354128" cy="1886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632" y="1775196"/>
              <a:ext cx="3354128" cy="1886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521" y="3529112"/>
            <a:ext cx="2112299" cy="1824258"/>
            <a:chOff x="844521" y="3529112"/>
            <a:chExt cx="2112299" cy="1824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521" y="3529112"/>
              <a:ext cx="2112299" cy="1824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890" y="4080166"/>
            <a:ext cx="1473085" cy="1473085"/>
            <a:chOff x="1936890" y="4080166"/>
            <a:chExt cx="1473085" cy="1473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6890" y="4080166"/>
              <a:ext cx="1473085" cy="1473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01762" y="647355"/>
            <a:ext cx="304760" cy="8987985"/>
            <a:chOff x="17601762" y="647355"/>
            <a:chExt cx="304760" cy="8987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11283" y="8139242"/>
              <a:ext cx="2819048" cy="447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08" y="541322"/>
            <a:ext cx="1761905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3121" y="4066396"/>
            <a:ext cx="4753150" cy="4407484"/>
            <a:chOff x="1923121" y="4066396"/>
            <a:chExt cx="4753150" cy="44074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3121" y="4066396"/>
              <a:ext cx="4753150" cy="4407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8559" y="2014566"/>
            <a:ext cx="9174128" cy="6459314"/>
            <a:chOff x="7058559" y="2014566"/>
            <a:chExt cx="9174128" cy="6459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8559" y="2014566"/>
              <a:ext cx="9174128" cy="6459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2194" y="3767183"/>
            <a:ext cx="1352381" cy="71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6566" y="1715353"/>
            <a:ext cx="1542857" cy="714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04694" y="5982396"/>
            <a:ext cx="2892016" cy="2942400"/>
            <a:chOff x="13704694" y="5982396"/>
            <a:chExt cx="2892016" cy="2942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4694" y="5982396"/>
              <a:ext cx="2892016" cy="294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30575" y="4441241"/>
            <a:ext cx="2963444" cy="539434"/>
            <a:chOff x="2330575" y="4441241"/>
            <a:chExt cx="2963444" cy="5394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0575" y="4441241"/>
              <a:ext cx="2963444" cy="5394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14265" y="4522611"/>
            <a:ext cx="2466667" cy="419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30575" y="5088252"/>
            <a:ext cx="2963444" cy="536800"/>
            <a:chOff x="2330575" y="5088252"/>
            <a:chExt cx="2963444" cy="5368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575" y="5088252"/>
              <a:ext cx="2963444" cy="5368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3233" y="5169624"/>
            <a:ext cx="2180952" cy="4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30575" y="5712384"/>
            <a:ext cx="2963444" cy="540026"/>
            <a:chOff x="2330575" y="5712384"/>
            <a:chExt cx="2963444" cy="5400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0575" y="5712384"/>
              <a:ext cx="2963444" cy="5400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90149" y="5793750"/>
            <a:ext cx="2895238" cy="4190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10934" y="6343610"/>
            <a:ext cx="2964613" cy="540397"/>
            <a:chOff x="2310934" y="6343610"/>
            <a:chExt cx="2964613" cy="5403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10934" y="6343610"/>
              <a:ext cx="2964613" cy="5403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79500" y="6440800"/>
            <a:ext cx="2780952" cy="419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30575" y="6995171"/>
            <a:ext cx="2963444" cy="538935"/>
            <a:chOff x="2330575" y="6995171"/>
            <a:chExt cx="2963444" cy="5389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30575" y="6995171"/>
              <a:ext cx="2963444" cy="53893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00502" y="7095557"/>
            <a:ext cx="2993517" cy="4190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375142" y="3215883"/>
            <a:ext cx="5912294" cy="4972649"/>
            <a:chOff x="7375142" y="3215883"/>
            <a:chExt cx="5912294" cy="497264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5142" y="3215883"/>
              <a:ext cx="5912294" cy="497264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843541" y="2778647"/>
            <a:ext cx="2802082" cy="874471"/>
            <a:chOff x="8843541" y="2778647"/>
            <a:chExt cx="2802082" cy="8744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43541" y="2778647"/>
              <a:ext cx="2802082" cy="8744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480303" y="3696432"/>
            <a:ext cx="2447592" cy="1561561"/>
            <a:chOff x="13480303" y="3696432"/>
            <a:chExt cx="2447592" cy="156156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80303" y="3696432"/>
              <a:ext cx="2447592" cy="156156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339540" y="7649597"/>
            <a:ext cx="2963444" cy="538935"/>
            <a:chOff x="2339540" y="7649597"/>
            <a:chExt cx="2963444" cy="53893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39540" y="7649597"/>
              <a:ext cx="2963444" cy="53893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09467" y="7749984"/>
            <a:ext cx="2504762" cy="41904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669770" y="6586269"/>
            <a:ext cx="5378115" cy="1011144"/>
            <a:chOff x="7669770" y="6586269"/>
            <a:chExt cx="5378115" cy="101114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69770" y="6586269"/>
              <a:ext cx="5378115" cy="101114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05353" y="6773725"/>
            <a:ext cx="3638095" cy="71428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642231" y="4637285"/>
            <a:ext cx="5378115" cy="1011144"/>
            <a:chOff x="7642231" y="4637285"/>
            <a:chExt cx="5378115" cy="101114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42231" y="4637285"/>
              <a:ext cx="5378115" cy="101114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687967" y="4828253"/>
            <a:ext cx="3638095" cy="71428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013186" y="4857277"/>
            <a:ext cx="812467" cy="211398"/>
            <a:chOff x="13013186" y="4857277"/>
            <a:chExt cx="812467" cy="2113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500000">
              <a:off x="13013186" y="4857277"/>
              <a:ext cx="812467" cy="21139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253133" y="4162464"/>
            <a:ext cx="1610851" cy="211398"/>
            <a:chOff x="6253133" y="4162464"/>
            <a:chExt cx="1610851" cy="21139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3480000">
              <a:off x="6253133" y="4162464"/>
              <a:ext cx="1610851" cy="21139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926198" y="2073862"/>
            <a:ext cx="4750073" cy="1333223"/>
            <a:chOff x="1926198" y="2073862"/>
            <a:chExt cx="4750073" cy="133322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26198" y="2073862"/>
              <a:ext cx="4750073" cy="133322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002754" y="1815957"/>
            <a:ext cx="2752381" cy="71428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9960586" y="5988635"/>
            <a:ext cx="741405" cy="247785"/>
            <a:chOff x="9960586" y="5988635"/>
            <a:chExt cx="741405" cy="247785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9960586" y="5988635"/>
              <a:ext cx="741405" cy="247785"/>
            </a:xfrm>
            <a:prstGeom prst="rect">
              <a:avLst/>
            </a:prstGeom>
          </p:spPr>
        </p:pic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A190CA4-C75C-42C7-B1EA-1B07CF3ADAF9}"/>
              </a:ext>
            </a:extLst>
          </p:cNvPr>
          <p:cNvCxnSpPr>
            <a:stCxn id="34" idx="3"/>
            <a:endCxn id="90" idx="1"/>
          </p:cNvCxnSpPr>
          <p:nvPr/>
        </p:nvCxnSpPr>
        <p:spPr>
          <a:xfrm>
            <a:off x="5294019" y="4710958"/>
            <a:ext cx="2348212" cy="4318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34908D7-2A30-4617-80D7-6439B54C5265}"/>
              </a:ext>
            </a:extLst>
          </p:cNvPr>
          <p:cNvCxnSpPr>
            <a:stCxn id="38" idx="3"/>
            <a:endCxn id="90" idx="1"/>
          </p:cNvCxnSpPr>
          <p:nvPr/>
        </p:nvCxnSpPr>
        <p:spPr>
          <a:xfrm flipV="1">
            <a:off x="5294019" y="5142857"/>
            <a:ext cx="2348212" cy="2137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6594CD3-8407-437C-B272-757ECF0FBAE8}"/>
              </a:ext>
            </a:extLst>
          </p:cNvPr>
          <p:cNvCxnSpPr>
            <a:stCxn id="42" idx="3"/>
          </p:cNvCxnSpPr>
          <p:nvPr/>
        </p:nvCxnSpPr>
        <p:spPr>
          <a:xfrm flipV="1">
            <a:off x="5294019" y="5142207"/>
            <a:ext cx="2348212" cy="8401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D6565F4-5CB0-452E-8C24-B5212BDD54D3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275547" y="5142857"/>
            <a:ext cx="2366684" cy="147095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B84BCA0-8FA8-45BF-B4D1-B3BD5E705453}"/>
              </a:ext>
            </a:extLst>
          </p:cNvPr>
          <p:cNvCxnSpPr>
            <a:cxnSpLocks/>
            <a:stCxn id="52" idx="3"/>
            <a:endCxn id="90" idx="1"/>
          </p:cNvCxnSpPr>
          <p:nvPr/>
        </p:nvCxnSpPr>
        <p:spPr>
          <a:xfrm flipV="1">
            <a:off x="5294019" y="5142857"/>
            <a:ext cx="2348212" cy="21622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A9C40-7D7E-47C7-9404-B5A51E2802AC}"/>
              </a:ext>
            </a:extLst>
          </p:cNvPr>
          <p:cNvCxnSpPr>
            <a:stCxn id="79" idx="3"/>
            <a:endCxn id="90" idx="1"/>
          </p:cNvCxnSpPr>
          <p:nvPr/>
        </p:nvCxnSpPr>
        <p:spPr>
          <a:xfrm flipV="1">
            <a:off x="5302984" y="5142857"/>
            <a:ext cx="2339247" cy="2776208"/>
          </a:xfrm>
          <a:prstGeom prst="bentConnector3">
            <a:avLst>
              <a:gd name="adj1" fmla="val 493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7284" y="2915836"/>
            <a:ext cx="2219048" cy="21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724042"/>
            <a:ext cx="7390476" cy="1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3691" y="1991162"/>
            <a:ext cx="2193460" cy="6409339"/>
            <a:chOff x="4193691" y="1991162"/>
            <a:chExt cx="2193460" cy="6409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0382" y="1897854"/>
              <a:ext cx="809524" cy="1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382" y="3313571"/>
              <a:ext cx="780952" cy="11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0382" y="4729288"/>
              <a:ext cx="780952" cy="11142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0382" y="6145005"/>
              <a:ext cx="761905" cy="111428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0382" y="7560722"/>
              <a:ext cx="800000" cy="11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5920" y="1897853"/>
            <a:ext cx="2780952" cy="12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5916" y="3201906"/>
            <a:ext cx="2819048" cy="11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45916" y="4707626"/>
            <a:ext cx="3314286" cy="11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45919" y="6011591"/>
            <a:ext cx="2723810" cy="11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45916" y="7467877"/>
            <a:ext cx="2180952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01762" y="663228"/>
            <a:ext cx="304760" cy="9010207"/>
            <a:chOff x="17601762" y="663228"/>
            <a:chExt cx="304760" cy="9010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6316045" y="8172575"/>
              <a:ext cx="2809524" cy="44761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7011277" y="1110848"/>
              <a:ext cx="1419048" cy="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8362" y="2321707"/>
            <a:ext cx="2369707" cy="142210"/>
            <a:chOff x="5338362" y="2321707"/>
            <a:chExt cx="2369707" cy="1422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8362" y="2321707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2132" y="3779700"/>
            <a:ext cx="2369707" cy="142210"/>
            <a:chOff x="5352132" y="3779700"/>
            <a:chExt cx="2369707" cy="142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2132" y="3779700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5029" y="8043970"/>
            <a:ext cx="2369707" cy="142210"/>
            <a:chOff x="5405029" y="8043970"/>
            <a:chExt cx="2369707" cy="1422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5029" y="8043970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7886" y="5237694"/>
            <a:ext cx="2369707" cy="142210"/>
            <a:chOff x="5347886" y="5237694"/>
            <a:chExt cx="2369707" cy="1422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7886" y="5237694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95505" y="6695687"/>
            <a:ext cx="2369707" cy="142210"/>
            <a:chOff x="5395505" y="6695687"/>
            <a:chExt cx="2369707" cy="14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5505" y="6695687"/>
              <a:ext cx="2369707" cy="142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434" y="1400119"/>
            <a:ext cx="6171429" cy="1641815"/>
            <a:chOff x="576434" y="1400119"/>
            <a:chExt cx="6171429" cy="1641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34" y="1400119"/>
              <a:ext cx="6171429" cy="164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01762" y="647355"/>
            <a:ext cx="304760" cy="8987985"/>
            <a:chOff x="17601762" y="647355"/>
            <a:chExt cx="304760" cy="8987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11283" y="8139242"/>
              <a:ext cx="2819048" cy="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808" y="541322"/>
            <a:ext cx="1380952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93547" y="3148824"/>
            <a:ext cx="3686230" cy="1255233"/>
            <a:chOff x="2793547" y="3148824"/>
            <a:chExt cx="3686230" cy="1255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793547" y="3148824"/>
              <a:ext cx="3686230" cy="12552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615" y="1687138"/>
            <a:ext cx="4904762" cy="12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583" y="1562392"/>
            <a:ext cx="780952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32521" y="1400119"/>
            <a:ext cx="6171429" cy="1641815"/>
            <a:chOff x="10132521" y="1400119"/>
            <a:chExt cx="6171429" cy="16418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2521" y="1400119"/>
              <a:ext cx="6171429" cy="16418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2634" y="1562396"/>
            <a:ext cx="819048" cy="714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96824" y="1677904"/>
            <a:ext cx="3638095" cy="12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1946" y="3148824"/>
            <a:ext cx="3686230" cy="1255233"/>
            <a:chOff x="10161946" y="3148824"/>
            <a:chExt cx="3686230" cy="12552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0161946" y="3148824"/>
              <a:ext cx="3686230" cy="1255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434" y="7633126"/>
            <a:ext cx="6171429" cy="1641815"/>
            <a:chOff x="576434" y="7633126"/>
            <a:chExt cx="6171429" cy="1641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34" y="7633126"/>
              <a:ext cx="6171429" cy="16418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583" y="7795396"/>
            <a:ext cx="819048" cy="7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07833" y="6190101"/>
            <a:ext cx="3686230" cy="1255233"/>
            <a:chOff x="2907833" y="6190101"/>
            <a:chExt cx="3686230" cy="12552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2907833" y="6190101"/>
              <a:ext cx="3686230" cy="1255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67116" y="3041934"/>
            <a:ext cx="4201845" cy="4201845"/>
            <a:chOff x="6267116" y="3041934"/>
            <a:chExt cx="4201845" cy="42018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7116" y="3041934"/>
              <a:ext cx="4201845" cy="4201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32521" y="7633126"/>
            <a:ext cx="6171429" cy="1641815"/>
            <a:chOff x="10132521" y="7633126"/>
            <a:chExt cx="6171429" cy="16418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2521" y="7633126"/>
              <a:ext cx="6171429" cy="164181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02634" y="7795405"/>
            <a:ext cx="809524" cy="714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80140" y="6150452"/>
            <a:ext cx="3686230" cy="1255233"/>
            <a:chOff x="10180140" y="6150452"/>
            <a:chExt cx="3686230" cy="12552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180140" y="6150452"/>
              <a:ext cx="3686230" cy="12552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55035" y="3935153"/>
            <a:ext cx="3009524" cy="10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36916" y="4857266"/>
            <a:ext cx="1155002" cy="2367466"/>
            <a:chOff x="7836916" y="4857266"/>
            <a:chExt cx="1155002" cy="23674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6916" y="4857266"/>
              <a:ext cx="1155002" cy="236746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5430" y="7861054"/>
            <a:ext cx="4409524" cy="13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4649" y="7881792"/>
            <a:ext cx="5219048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7284" y="2915836"/>
            <a:ext cx="2276190" cy="21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724042"/>
            <a:ext cx="6885714" cy="1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04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3067" y="796554"/>
            <a:ext cx="11021053" cy="3881029"/>
            <a:chOff x="4743067" y="796554"/>
            <a:chExt cx="11021053" cy="3881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067" y="796554"/>
              <a:ext cx="11021053" cy="3881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79540" y="647355"/>
            <a:ext cx="349198" cy="8972112"/>
            <a:chOff x="17579540" y="647355"/>
            <a:chExt cx="349198" cy="8972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76356" y="623547"/>
              <a:ext cx="504762" cy="4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095238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6216" y="8494565"/>
            <a:ext cx="2942857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7559" y="5593600"/>
            <a:ext cx="3085714" cy="2981398"/>
            <a:chOff x="12277559" y="5593600"/>
            <a:chExt cx="3085714" cy="2981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7559" y="5593600"/>
              <a:ext cx="3085714" cy="2981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4790" y="1276144"/>
            <a:ext cx="3085714" cy="2981398"/>
            <a:chOff x="1224790" y="1276144"/>
            <a:chExt cx="3085714" cy="2981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790" y="1276144"/>
              <a:ext cx="3085714" cy="29813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1407" y="9079974"/>
            <a:ext cx="3419048" cy="8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761" y="4294510"/>
            <a:ext cx="3161905" cy="8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5951" y="4879920"/>
            <a:ext cx="3419048" cy="8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5253" y="1540955"/>
            <a:ext cx="11466667" cy="23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4790" y="5699697"/>
            <a:ext cx="10792039" cy="3881029"/>
            <a:chOff x="1224790" y="5699697"/>
            <a:chExt cx="10792039" cy="38810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790" y="5699697"/>
              <a:ext cx="10792039" cy="38810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1384" y="6274627"/>
            <a:ext cx="10066667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1522" y="3877237"/>
            <a:ext cx="8323687" cy="2682575"/>
            <a:chOff x="4871522" y="3877237"/>
            <a:chExt cx="8323687" cy="2682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1522" y="3877237"/>
              <a:ext cx="8323687" cy="2682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01762" y="647355"/>
            <a:ext cx="304760" cy="8972112"/>
            <a:chOff x="17601762" y="647355"/>
            <a:chExt cx="304760" cy="8972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095238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52106" y="3268380"/>
            <a:ext cx="3085714" cy="2981398"/>
            <a:chOff x="13252106" y="3268380"/>
            <a:chExt cx="3085714" cy="2981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2106" y="3268380"/>
              <a:ext cx="3085714" cy="2981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406" y="5845124"/>
            <a:ext cx="3085714" cy="2981398"/>
            <a:chOff x="482406" y="5845124"/>
            <a:chExt cx="3085714" cy="2981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406" y="5845124"/>
              <a:ext cx="3085714" cy="2981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559" y="1441811"/>
            <a:ext cx="3085714" cy="2981398"/>
            <a:chOff x="646559" y="1441811"/>
            <a:chExt cx="3085714" cy="2981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9" y="1441811"/>
              <a:ext cx="3085714" cy="29813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216" y="4434108"/>
            <a:ext cx="3009524" cy="8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9447" y="4986479"/>
            <a:ext cx="3219048" cy="771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767" y="8863490"/>
            <a:ext cx="3514286" cy="8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792" y="9415861"/>
            <a:ext cx="3219048" cy="771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26640" y="6216963"/>
            <a:ext cx="3552381" cy="819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9947" y="6769334"/>
            <a:ext cx="3219048" cy="7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9530" y="4061627"/>
            <a:ext cx="8523810" cy="24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15739" y="7157021"/>
            <a:ext cx="7587328" cy="2671854"/>
            <a:chOff x="3815739" y="7157021"/>
            <a:chExt cx="7587328" cy="26718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5739" y="7157021"/>
              <a:ext cx="7587328" cy="26718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7844" y="7329677"/>
            <a:ext cx="7904762" cy="24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25521" y="796554"/>
            <a:ext cx="7587328" cy="2671854"/>
            <a:chOff x="3925521" y="796554"/>
            <a:chExt cx="7587328" cy="26718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5521" y="796554"/>
              <a:ext cx="7587328" cy="26718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69107" y="1157268"/>
            <a:ext cx="8209524" cy="20380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2889" y="4014254"/>
            <a:ext cx="7800000" cy="1819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7286" y="2915835"/>
            <a:ext cx="2314286" cy="20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724041"/>
            <a:ext cx="7400000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14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6" y="852108"/>
            <a:ext cx="349198" cy="8789579"/>
            <a:chOff x="17579546" y="852108"/>
            <a:chExt cx="349198" cy="8789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14457" y="8136065"/>
              <a:ext cx="2828571" cy="47619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87467" y="823537"/>
              <a:ext cx="466667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39047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078" y="1077012"/>
            <a:ext cx="6349143" cy="8317550"/>
            <a:chOff x="1135078" y="1077012"/>
            <a:chExt cx="6349143" cy="83175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078" y="1077012"/>
              <a:ext cx="6349143" cy="8317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3757" y="1066716"/>
            <a:ext cx="6248243" cy="8338142"/>
            <a:chOff x="9243757" y="1066716"/>
            <a:chExt cx="6248243" cy="83381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757" y="1066716"/>
              <a:ext cx="6248243" cy="83381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8538" y="9320253"/>
            <a:ext cx="2533333" cy="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7967" y="9320253"/>
            <a:ext cx="2542857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6" y="647355"/>
            <a:ext cx="349198" cy="8994331"/>
            <a:chOff x="17579546" y="647355"/>
            <a:chExt cx="349198" cy="8994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14457" y="8136065"/>
              <a:ext cx="2828571" cy="47619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87467" y="618785"/>
              <a:ext cx="466667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39047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1462686"/>
            <a:ext cx="8298336" cy="1875674"/>
            <a:chOff x="844521" y="1462686"/>
            <a:chExt cx="8298336" cy="18756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1462686"/>
              <a:ext cx="8298336" cy="1875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417" y="4298534"/>
            <a:ext cx="8233440" cy="1875674"/>
            <a:chOff x="909417" y="4298534"/>
            <a:chExt cx="8233440" cy="18756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417" y="4298534"/>
              <a:ext cx="8233440" cy="18756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745" y="6940826"/>
            <a:ext cx="8360112" cy="2325584"/>
            <a:chOff x="782745" y="6940826"/>
            <a:chExt cx="8360112" cy="23255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745" y="6940826"/>
              <a:ext cx="8360112" cy="2325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5585" y="4114286"/>
            <a:ext cx="6907851" cy="6171429"/>
            <a:chOff x="9785585" y="4114286"/>
            <a:chExt cx="690785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585" y="4114286"/>
              <a:ext cx="690785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35694" y="4508223"/>
            <a:ext cx="1009197" cy="772707"/>
            <a:chOff x="14235694" y="4508223"/>
            <a:chExt cx="1009197" cy="7727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5694" y="4508223"/>
              <a:ext cx="1009197" cy="772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50161" y="933370"/>
            <a:ext cx="4883461" cy="3515114"/>
            <a:chOff x="10750161" y="933370"/>
            <a:chExt cx="4883461" cy="35151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0161" y="933370"/>
              <a:ext cx="4883461" cy="35151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70468" y="1474724"/>
            <a:ext cx="3952381" cy="22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7801" y="647355"/>
            <a:ext cx="412688" cy="9026076"/>
            <a:chOff x="17547801" y="647355"/>
            <a:chExt cx="412688" cy="9026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31916" y="8153524"/>
              <a:ext cx="2828571" cy="5047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39047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233" y="1584556"/>
            <a:ext cx="6628102" cy="7078321"/>
            <a:chOff x="556233" y="1584556"/>
            <a:chExt cx="6628102" cy="70783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233" y="1584556"/>
              <a:ext cx="6628102" cy="7078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3980" y="3145587"/>
            <a:ext cx="1423905" cy="1526101"/>
            <a:chOff x="1603980" y="3145587"/>
            <a:chExt cx="1423905" cy="1526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980" y="3145587"/>
              <a:ext cx="1423905" cy="1526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0084" y="1687516"/>
            <a:ext cx="7024807" cy="1953878"/>
            <a:chOff x="9550084" y="1687516"/>
            <a:chExt cx="7024807" cy="19538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0084" y="1687516"/>
              <a:ext cx="7024807" cy="1953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2747" y="3145587"/>
            <a:ext cx="1465716" cy="1526101"/>
            <a:chOff x="5252747" y="3145587"/>
            <a:chExt cx="1465716" cy="15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2747" y="3145587"/>
              <a:ext cx="1465716" cy="1526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0721" y="1323225"/>
            <a:ext cx="2715948" cy="2942999"/>
            <a:chOff x="6210721" y="1323225"/>
            <a:chExt cx="2715948" cy="29429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340000">
              <a:off x="6210721" y="1323225"/>
              <a:ext cx="2715948" cy="2942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85055" y="4574836"/>
            <a:ext cx="4497238" cy="4406286"/>
            <a:chOff x="11085055" y="4574836"/>
            <a:chExt cx="4497238" cy="4406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85055" y="4574836"/>
              <a:ext cx="4497238" cy="4406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68563" y="4780220"/>
            <a:ext cx="4666667" cy="40952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81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7284" y="2915836"/>
            <a:ext cx="2247619" cy="21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724042"/>
            <a:ext cx="7476190" cy="1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8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47355"/>
            <a:ext cx="304760" cy="8987985"/>
            <a:chOff x="17601762" y="647355"/>
            <a:chExt cx="304760" cy="89879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44004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817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3877" y="541321"/>
            <a:ext cx="140952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330" y="1986344"/>
            <a:ext cx="3571003" cy="7411423"/>
            <a:chOff x="1812330" y="1986344"/>
            <a:chExt cx="3571003" cy="74114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2330" y="1986344"/>
              <a:ext cx="3571003" cy="74114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4737" y="4992399"/>
            <a:ext cx="9390476" cy="8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6386" y="7901286"/>
            <a:ext cx="8571429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53024" y="2840423"/>
            <a:ext cx="5687866" cy="731858"/>
            <a:chOff x="8153024" y="2840423"/>
            <a:chExt cx="5687866" cy="731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3024" y="2840423"/>
              <a:ext cx="5687866" cy="7318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59239" y="2881636"/>
            <a:ext cx="5466667" cy="7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8925" y="6811035"/>
            <a:ext cx="4605339" cy="731858"/>
            <a:chOff x="8588925" y="6811035"/>
            <a:chExt cx="4605339" cy="7318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8925" y="6811035"/>
              <a:ext cx="4605339" cy="7318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30672" y="6850699"/>
            <a:ext cx="4257143" cy="7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61787" y="4001010"/>
            <a:ext cx="7923810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01762" y="647355"/>
            <a:ext cx="304760" cy="8972112"/>
            <a:chOff x="17601762" y="647355"/>
            <a:chExt cx="304760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06521" y="8128131"/>
              <a:ext cx="2828571" cy="4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63658" y="642594"/>
              <a:ext cx="514286" cy="4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1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7211" y="541321"/>
            <a:ext cx="32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594" y="1207625"/>
            <a:ext cx="4348961" cy="8803803"/>
            <a:chOff x="1455594" y="1207625"/>
            <a:chExt cx="4348961" cy="8803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94" y="1207625"/>
              <a:ext cx="4348961" cy="8803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76543" y="4278574"/>
            <a:ext cx="7590476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7497" y="5686545"/>
            <a:ext cx="7695238" cy="8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6543" y="7135993"/>
            <a:ext cx="8133333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2297" y="2533333"/>
            <a:ext cx="5229054" cy="830976"/>
            <a:chOff x="8252297" y="2533333"/>
            <a:chExt cx="5229054" cy="830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2297" y="2533333"/>
              <a:ext cx="5229054" cy="8309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1817" y="2617783"/>
            <a:ext cx="4066667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0145" y="2057143"/>
            <a:ext cx="3622276" cy="7333656"/>
            <a:chOff x="1780145" y="2057143"/>
            <a:chExt cx="3622276" cy="73336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0145" y="2057143"/>
              <a:ext cx="3622276" cy="7333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433</Words>
  <Application>Microsoft Office PowerPoint</Application>
  <PresentationFormat>사용자 지정</PresentationFormat>
  <Paragraphs>57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이다운</cp:lastModifiedBy>
  <cp:revision>11</cp:revision>
  <dcterms:created xsi:type="dcterms:W3CDTF">2021-02-19T00:48:57Z</dcterms:created>
  <dcterms:modified xsi:type="dcterms:W3CDTF">2021-02-19T02:18:42Z</dcterms:modified>
</cp:coreProperties>
</file>